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şikayet ve yoruml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0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etwinner'in genel itibar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Platform ve mağaza puan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rkanın Türkiye\'deki bilinirliğ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Yorumların yıl içindeki sey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etwinner'in itibarı karışıktır ve "güçlü ürün + engelli pazarın erişim/güven sorunları" çerçevesinde okunmalıdır; puanlara değil yorum içeriğine ve uzun vadeli eğilime bakmak dah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Oyuncuların övdüğü yön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Geniş bahis çizgisi ve oran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Ödeme hız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nın rahatlığ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En sık övülen yönler geniş bahis çizgisi/oranlar, doğrulanmış hesapta hızlı çekim ve pratik uygulamadır; bu güçlü yönler markanın cazibesini açıklar ama yapısal zayıflıkları ortad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En çok şikayet edilen kon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oğrulama ve hesap engelle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ksimum bahis sını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 anlaşmazlık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En sık şikayetler doğrulama/hesap kısıtlaması, maksimum bahis sınırı ve bonus anlaşmazlığıdır; büyük kısmı kullanıcı tarafında önlenebilir (erken KYC, doğru bilgi, kuralları okuma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Dürüst yorumu nasıl ayırt edersini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Şişirilmiş puanların işaret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Hangi detaylara bakıl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oderasyonlu yorumlar nere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ürüst yorum, dengeli ve detaylıdır ("ne" kadar "neden"i de açıklar); uç ve ayrıntısız yorumlara değil genel eğilime bakın ve mümkünse şikayet-yanıt-çözüm zincirinin bütününü değe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İtibar hakkında sonucumu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rtı ve eksilerin denges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ime uygu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Yeni oyuncu ne beklemel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Sonuç dengeli: marka ürün ve ödemede güçlü, engelli pazarda riskli; deneyim büyük ölçüde kullanıcının adımlarına (erken doğrulama, kural okuma, gerçekçi beklenti) bağlıdır — "iyi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betwinner-sikayet-yoruml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2026-07-13T18:07:55Z</dcterms:created>
  <dcterms:modified xsi:type="dcterms:W3CDTF">2026-07-13T18:07:55Z</dcterms:modified>
  <dc:title>Betwinner şikayet ve yorumlar 2026: oyuncu deneyimi</dc:title>
  <dc:description>Betwinner şikayet ve yorumları 2026: ödemeler, destek, uygulama ve bonuslar. Sık şikayetleri ve güçlü yönleri tarafsızca analiz ediyoruz, taraf tutmadan.</dc:description>
  <dc:subject>Betwinner şikayet ve yorumlar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