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AHISNOTU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Betwinner rakipleriyle karşılaştır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rak Demirtaş, bahis analisti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Karşılaştırma kriter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Oranlar ve çizg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lar ve ödeme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Erişim ve uygula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ahis siteleri oran/çizgi, bonus/ödeme, erişim/uygulama ve yerel ödeme kriterleriyle karşılaştırılır; "en iyi" yoktur, doğru seçim hangi kriteri önceliklendirdiğinize bağlıdır — k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Oran ve çizgide Betwin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Nerede öne geç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Nerede geride kal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Market derinliğ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Oran/çizgide Betwinner büyük etkinliklerde rekabetçi ve market açısından derindir; niş marketlerde marj genişler (genel sektör deseni) — karşılaştırmayı kendi oynadığınız marketle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Bonus ve kampanyalarda Betwin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Hoş geldin bonus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Düzenli kampanya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Çevrim şartlar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Bonus/kampanyada Betwinner rekabetçi teklifler sunar ama gerçek değeri çevrim şartları belirler; karşılaştırmayı "hangi bonus büyük" değil "hangisinin çevrimi daha kolay" üzerinde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Kullanım ve erişimde Betwin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Uygulama ve si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Yerel ödeme yönteml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Ödeme hız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ullanım/erişimde Betwinner sabit erişimli uygulaması ve yerel ödeme desteğiyle (Papara, havale, kripto) güçlüdür — engelli pazarda büyük avantaj; ancak lisanssız/engelli konum, ç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Sonuç karşılaştırmas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Artı-eksi tablos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Kime hangisi uygu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Türkiye için öner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•  Tek bir "en iyi" yoktur; Betwinner geniş ürün, rekabetçi oran ve yerel ödeme isteyen, adres/güvenlik yönetimine razı kullanıcıya uygundur — karar kendi önceliklerinize bağlıdır, h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338C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338CA">
                    <a:alpha val="100000"/>
                  </a:srgbClr>
                </a:solidFill>
                <a:latin typeface="Calibri"/>
              </a:rPr>
              <a:t><![CDATA[https://bwin-tr.net/betwinner-karsilastir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5473">
                    <a:alpha val="100000"/>
                  </a:srgbClr>
                </a:solidFill>
                <a:latin typeface="Calibri"/>
              </a:rPr>
              <a:t><![CDATA[Bu, Betwinner hakkında bağımsız ve bilgilendirici bir incelemedir; markanın resmî temsilcisi değiliz. Bazı bağlantılar ortaklık bağlantısı olabilir. 18+ — bahis ve casino risk içerir, sorumlu oynayı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Burak Demirtaş, bahis analisti</dc:creator>
  <cp:lastModifiedBy>Unknown Creator</cp:lastModifiedBy>
  <dcterms:created xsi:type="dcterms:W3CDTF">2026-07-13T18:07:55Z</dcterms:created>
  <dcterms:modified xsi:type="dcterms:W3CDTF">2026-07-13T18:07:55Z</dcterms:modified>
  <dc:title>Betwinner mi rakipler mi 2026: bahis sitesi kıyas</dc:title>
  <dc:description>Betwinner'i diğer bahis siteleriyle karşılaştırma 2026: oranlar, bonuslar, çizgi, uygulama, erişim ve yerel ödeme yöntemleri. Hangi oyuncuya hangisi uygun.</dc:description>
  <dc:subject>Betwinner rakipleriyle karşılaştırma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