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incelemesi: bahis, bonus ve giriş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 nedir ve pazardaki y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asal alternatifler: Iddaa ve Misli (spor), Nesine — Türkiye\'de lisanslı kanallar bunlardır ve erişim engeli yaşamaz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\'in durumu: Türkiye için yerel lisans yoktur; siteye erişim engellenir ve adres döngüsel olarak yenilen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Pratik sonuç: Resmî giriş adresi düzenli değişir; doğru adresi yalnızca resmî kanallardan teyit etmek gerek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rka geçmişi: Görece genç ama hızlı büyüyen, geniş ürün yelpazeli uluslararası bir operatörd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 ürün olarak geniş ve uluslararası bir markadır, fakat Türkiye'de lisanssızdır ve erişim engeline tabidir; bunu baştan bilmek, geri kalan her başlığı doğru okumayı sağla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Rakamlarla Betwinner'in temel bilgi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 bahis: markete göre değişir; düşük tutarlı tekli ve kombine kuponlara izin verildiği belirt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 yatırım: yönteme bağlıdır; en güncel değer kasiyer ekranında görün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inimum/maksimum çekim: yöntem + doğrulama durumuna göre değişir; doğrulanmış hesapta süreç hızlan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İşlem süresi: yatırma genelde anında; çekim, talebin işleme alınmasından sonra yönteme göre saatler/günler arası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'in temel verisi "geniş ürün + yerel ödeme + Türkçe destek" üçlüsünde toplanır; kesin tutarlar volatildir ve yalnızca resmî kasiyer ekranından doğrulanmalıdı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 çizgileri, oranlar ve ürü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Önemli sporların kapsam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rj ve oranların ne kadar iyi olduğ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anlı bahis ve eSp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Casino, crash ve sanal spor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Ürün genişliğinin iki yüz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Ürün genişliği Betwinner'in en güçlü yanıdır; oran kalitesi popüler futbolda rekabetçi, niş marketlerde değişkendir — değer için her zaman karşılaştırma yapı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onuslar ve oyuncu koşull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kıllı kullanım: bütçenize ve oyun tempunuza uyan, düşük çevrimli teklifleri tercih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Reddetmek serbesttir: bonusu almamak, çevrim baskısı olmadan oynamanızı sağ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ayıt sırasını koruyun: bazı teklifler ilk yatırımda aktive olur; sonradan eklenmey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un değeri yüzdede değil, çevrim şartlarındadır; kesin değerleri resmî sayfadan doğrulayın ve tamamlayamayacağınız bir çevrimi baştan redded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Artılar, eksiler ve sonuç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\'in güçlü yön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Zayıf yönleri ve dikkat edilecek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angi oyuncu için en uygun ve genel sonuç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on söz: kararı kim ver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 üründe güçlü, çerçevede riskli bir markadır; tek hesapta çeşitlilik isteyen ve adres/doğrulama yönetimine razı olan kullanıcıya uygundur, garantili-yasal deneyim arayana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2026-07-13T18:07:51Z</dcterms:created>
  <dcterms:modified xsi:type="dcterms:W3CDTF">2026-07-13T18:07:51Z</dcterms:modified>
  <dc:title>Betwinner inceleme 2026: giriş, uygulama, bonus, casino</dc:title>
  <dc:description>Kapsamlı Betwinner incelemesi 2026: bahis çizgileri, oranlar, bonuslar, mobil uygulama, casino ve güncel giriş. Avantajlar ve dezavantajlar tarafsız bir bakışla.</dc:description>
  <dc:subject>Betwinner incelemesi: bahis, bonus ve giriş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