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BAHISNOTU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Betwinner güvenilir mi?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85473">
                    <a:alpha val="100000"/>
                  </a:srgbClr>
                </a:solidFill>
                <a:latin typeface="Calibri"/>
              </a:rPr>
              <a:t><![CDATA[Burak Demirtaş, bahis analisti · 20.06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Betwinner'in Türkiye'deki yasal durumu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BTK engellemesi ve lisan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Bunun oyuncu için anlamı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Lisanssız operatörün riskler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Betwinner Türkiye'de lisanssız ve engellidir; marka uluslararası lisanslı olsa da yerel hukuki koruma sınırlıdır — bu, güven değerlendirmesinin oyuncu aleyhine olan temel verisidi…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Betwinner ödeme yapıyor mu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Gerçek ödeme deneyimler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Doğrulamanın önem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Çekimi geciktiren/engelleyen durumla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Ödeme deneyimi büyük ölçüde doğrulama ve kural uyumuna bağlıdır; KYC'yi erken tamamlayın, kendi adınıza ödeme kullanın ve makul tutarlarla işlem yapın — bu, çekim sorunlarının çoğ…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Hesap ve veri güvenliğ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Güçlü ve benzersiz şifre: başka sitelerde kullanmadığınız, tahmin edilmesi zor bir şifre seç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İki adımlı doğrulama (2FA): mümkünse açın; şifre çalınsa bile ikinci adım hesabınızı koru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Doğru adresten giriş: yalnızca resmî kaynaktan doğrulanmış adresten veya uygulamadan gir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Aktif oturum kontrolü: tanımadığınız cihazlarda açık oturum varsa kapatı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Hesap güvenliği büyük ölçüde sizin elinizdedir; güçlü/benzersiz şifre, iki adımlı doğrulama, doğru adresten giriş ve aktif oturum kontrolü, saldırıların büyük çoğunluğunu etkisiz …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Sahte siteler ve dolandırıcılı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Sahte sitenin işaretler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"Bedava para" tuzakları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Resmî adresi ayırt etm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Asıl tehlike sahte sitelerdir; yazım farkı, acele ettiren mesaj, "bedava para" vaadi ve beklenmedik bilgi talebi uyarı işaretidir — adresi her zaman resmî kaynaktan doğrulayın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Sorun çıkınca ne yapılı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Durumu belgeleyin: hata mesajları, işlem geçmişi ve yazışmaların ekran görüntülerini saklayı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Kuralları kontrol edin: sorunun bir kural ihlalinden (eksik doğrulama, bonus şartı) kaynaklanıp kaynaklanmadığını gözden geçir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Desteğe net başvurun: sorununuzu açık, kısa ve belgeli biçimde müşteri desteğine ilet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Takip edin: yanıt gelmezse nazikçe hatırlatın ve süreci kayıt altında tutu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Sorun çıktığında panik değil, belgeleme + kural kontrolü + net destek başvurusu işe yarar; ancak yerel koruma sınırlı olduğu için asıl güvence, baştan temkinli ve bilinçli davranm…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https://bwin-tr.net/betwinner-guvenilir-mi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85473">
                    <a:alpha val="100000"/>
                  </a:srgbClr>
                </a:solidFill>
                <a:latin typeface="Calibri"/>
              </a:rPr>
              <a:t><![CDATA[Bu, Betwinner hakkında bağımsız ve bilgilendirici bir incelemedir; markanın resmî temsilcisi değiliz. Bazı bağlantılar ortaklık bağlantısı olabilir. 18+ — bahis ve casino risk içerir, sorumlu oynayın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Burak Demirtaş, bahis analisti</dc:creator>
  <cp:lastModifiedBy>Unknown Creator</cp:lastModifiedBy>
  <dcterms:created xsi:type="dcterms:W3CDTF">2026-07-13T18:07:52Z</dcterms:created>
  <dcterms:modified xsi:type="dcterms:W3CDTF">2026-07-13T18:07:52Z</dcterms:modified>
  <dc:title>Betwinner güvenilir mi 2026: lisans, ödeme, güvenlik</dc:title>
  <dc:description>Betwinner güvenilir mi 2026: yasal durum ve lisans, gerçekten ödeme yapıyor mu, hesap güvenliği, sahte siteler ve sorun çıkınca ne yapmalı. Tarafsız değerlendirme.</dc:description>
  <dc:subject>Betwinner güvenilir mi?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