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AHISNOTU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Betwinner casino: slot, canlı casino ve crash oyunları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5473">
                    <a:alpha val="100000"/>
                  </a:srgbClr>
                </a:solidFill>
                <a:latin typeface="Calibri"/>
              </a:rPr>
              <a:t><![CDATA[Burak Demirtaş, bahis analisti · 17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etwinner casino ne sun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ölümler ve oyun kategoriler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Yazılım sağlayıcılar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Uygulama ve adresle erişi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etwinner casino; slotlar, canlı casino, masa oyunları ve crash oyunlarını tek hesapta toplar ve uygulamadan sabit erişim sunar — çeşitlilik güçlü, ama bütçe disiplini şarttı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Slotlar ve popüler oyun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Öne çıkan slotl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Jackpo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Deneme mod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Slotlar RNG ile çalışır; her dönüş bağımsızdır ve "kesin kazandıran slot/strateji" yoktur — RTP ve volatiliteyi öğrenin, demo modunu kullanın ve bütçenizi koruyu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Canlı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Gerçek krupiyeli oyunl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Rulet, blackjack, bakar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Masa limitler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Canlı casino gerçek krupiyelerle gerçekçi bir deneyim sunar ama ev avantajı geçerlidir; düşük ev avantajlı bahisleri (Avrupa ruleti, temel strateji) tercih edin ve bütçenize uygun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Crash oyunları ve Aviat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Oturum bütçesi belirleyin: sadece kaybetmeyi göze alabileceğiniz tutarla oynay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Otomatik çekim kullanın: hedef çarpanı önceden belirleyip duygusal kararları azalt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Kayıpları kovalamayın: kaybettikçe bahsi büyütmek, en hızlı tükeniş yolud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Süre sınırı koyun: hızlı tempo nedeniyle zamanı kolayca kaybedersiniz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Crash oyunları (Aviator dahil) hızlı, yüksek volatiliteli ve tamamen rastgeledir; sonucu RNG belirler, "hile/script" iddiaları dolandırıcılıktır — otomatik çekim ve sıkı bütçeyle,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Casino oyununun özellikl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ütçe ayırın: casino için, kaybetmeyi göze alabileceğiniz ayrı bir tutar belirley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Süre sınırı koyun: hızlı tempo zamanı kolayca kaybettir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Kazancı koruyun: kazandığınızda bir kısmını çekip oyuna geri sokmay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Yardım alın: kontrolü kaybettiğinizi hissederseniz, öz dışlama araçlarını ve destek hatlarını kullan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Casino, spor bahsinin aksine tamamen şansa ve RNG'ye dayanır, ev avantajı sabittir ve uzun vadede ev kazanır; onu bir gelir değil sınırlı bir eğlence olarak görmek ve limit araçla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https://bwin-tr.net/betwinner-casin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5473">
                    <a:alpha val="100000"/>
                  </a:srgbClr>
                </a:solidFill>
                <a:latin typeface="Calibri"/>
              </a:rPr>
              <a:t><![CDATA[Bu, Betwinner hakkında bağımsız ve bilgilendirici bir incelemedir; markanın resmî temsilcisi değiliz. Bazı bağlantılar ortaklık bağlantısı olabilir. 18+ — bahis ve casino risk içerir, sorumlu oynayı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Burak Demirtaş, bahis analisti</dc:creator>
  <cp:lastModifiedBy>Unknown Creator</cp:lastModifiedBy>
  <dcterms:created xsi:type="dcterms:W3CDTF">2026-07-13T18:07:52Z</dcterms:created>
  <dcterms:modified xsi:type="dcterms:W3CDTF">2026-07-13T18:07:52Z</dcterms:modified>
  <dc:title>Betwinner casino 2026: slot, canlı casino ve Aviator</dc:title>
  <dc:description>Betwinner casino 2026: slot oyunları, canlı casino, Aviator ve masa oyunları. Sağlayıcılar, casino bonusları ve RTP gerçeği. Sorumlu oyun ilkeleriyle.</dc:description>
  <dc:subject>Betwinner casino: slot, canlı casino ve crash oyunları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