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AHISNOTU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Betwinner bonusları: yeni üyel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rak Demirtaş, bahis analisti · 02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Hoş geldin bonusu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Tutar ve yatırım koşul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Aktivasyon için minimum yatırı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Neye uygulanı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Hoş geldin bonusu ilk yatırımda tek seferlik sunulur; değerini yüzdesi değil çevrim katsayısı, minimum oran ve süre belirler — yatırımdan önce resmî kuralları okuyu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etwinner bonus tür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Spor bonus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Casino bonus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ahis sigortası ve özel kampanyal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edava bahis ve bahis sigortas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onus türleri farklı oyun tarzlarına hitap eder; her birinin "sayılan oyun" ve çevrim kuralı ayrıdır — büyüklüğüne değil, tarzınıza uygunluğuna ve tamamlanabilirliğine bakı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Çevrim şartları (rollo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onus: 100 birim, çevrim 5 kat, yalnızca bonus çevriliyor → 500 birim geçerli bahis gerek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inimum oran: yalnızca belirli bir alt oranın üzerindeki kuponlar çevrime sayılı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Sayılan oyun: slotlar tam sayarken masa oyunları kısmen ya da hiç saymay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aksimum bahis: çevrim sırasında tek kupon belirli bir tutarı aşama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Çevrim, bonusun gerçek değerini belirler; katsayı, neyin çevrildiği, minimum oran, süre ve sayılan oyunlar birlikte değerlendirilmeli — tamamlayamayacağınız çevrim, hayali bir bak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onusu nasıl aktive edersini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ampanya kurallarını okuyun: bonusu almadan önce çevrim, süre ve sayılan oyunları öğren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onusu seçin/onaylayın: bazı platformlarda kayıt veya yatırım sırasında "bonus istiyorum" seçeneğini işaretlemeniz gerek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Varsa promosyon kodunu girin: kampanya bir kod gerektiriyorsa, ilgili alana doğru kodu yaz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inimum yatırımı yapın: aktivasyon eşiğini karşılayan bir yatırım gerçekleştir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onusun yüklendiğini doğrulayın: hesabınızda bonus bakiyesinin göründüğünü kontrol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onus genellikle kayıt/yatırım anında, gerekiyorsa kodla aktive olur; aktivasyondan sonra çevrim ilerlemesini takip edin ve kurallara aykırı işlemlerden kaçının, aksi halde bonus 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onus alınmalı mı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uralları önce okuyun: çevrim, süre, minimum oran ve sayılan oyunları aktivasyondan önce öğren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ütçenizi koruyun: bonus için bütçenizi aşan yatırım yapmayın; bonus, harcamanızı artırmanın gerekçesi olmamal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Normal tempunuzu bozmayın: çevrim için alışkın olmadığınız büyük kuponlara girmey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İlerlemeyi takip edin: çevrim göstergesini ve süreyi düzenli kontrol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Şüphede reddedin: koşulları tamamlayamayacağınızı düşünüyorsanız bonusu alm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onus, düşük çevrimli ve oyun tarzınıza uygunsa küçük bir avantajdır; yüksek çevrim + kısa süre birleşiminde reddetmek daha akıllıcadır — kararı yüzdeye değil koşullara göre veri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https://bwin-tr.net/betwinner-bon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, Betwinner hakkında bağımsız ve bilgilendirici bir incelemedir; markanın resmî temsilcisi değiliz. Bazı bağlantılar ortaklık bağlantısı olabilir. 18+ — bahis ve casino risk içerir, sorumlu oynayı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Burak Demirtaş, bahis analisti</dc:creator>
  <cp:lastModifiedBy>Unknown Creator</cp:lastModifiedBy>
  <dcterms:created xsi:type="dcterms:W3CDTF">2026-07-13T18:07:56Z</dcterms:created>
  <dcterms:modified xsi:type="dcterms:W3CDTF">2026-07-13T18:07:56Z</dcterms:modified>
  <dc:title>Betwinner bonus 2026: yeni üyelere hoş geldin bonusu</dc:title>
  <dc:description>Betwinner'in yeni oyunculara sunduğu tüm bonuslar 2026: hoş geldin bonusu, bedava bahisler, çevrim şartları ve gerçek değer. İnce yazıyı açık açık anlatıyoruz.</dc:description>
  <dc:subject>Betwinner bonusları: yeni üyelere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