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NOTU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Betwinner Android uygulaması: APK indir ve ku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rak Demirtaş, bahis analisti · 2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etwinner Android uygulamasını nereden indirirsini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Resmî kaynaktan APK indir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Neden Google Play\'de yo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osyanın gerçekliğini doğrula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gregatör siteleri neden risklid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PK'yı yalnızca markanın resmî sitesinden indirin; Play'de bulunmaması normaldir, asıl risk üçüncü taraf agregatörlerden inen değiştirilmiş dosyalardı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APK kurulumu adım adı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PK\'yı indirin: resmî siteden .apk dosyasını cihazınıza indirin ve indirmenin tamamlanmasını bekl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ilinmeyen kaynaklara izin verin: indirilen dosyayı açmaya çalıştığınızda Android, "bu kaynaktan kuruluma izin ver" benzeri bir uyarı gösterir. Ayarlara yönlendirildiğinizde, kul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urulumu başlatın: izni verdikten sonra dosyaya tekrar dokunun ve "Kur" düğmesine bas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urulumun bitmesini bekleyin: birkaç saniye içinde uygulama yüklenir ve "Aç" seçeneği belir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İlk açılış ve giriş: uygulamayı açın, mevcut hesabınızla giriş yapın veya yeni bir hesap oluştur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İzni geri kapatın: güvenlik için, kurulumdan sonra "bilinmeyen kaynaklar" iznini tekrar kapatabilirsiniz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Sistem gereksinimleri ve performa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inimum Android sürüm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epolama ve veri kullanım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üşük donanımlı cihazlar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Pil ve arka plan kullanım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Uygulama mı mobil site mi: performans kıy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Uygulama güncel ve makul donanımlı cihazlarda akıcı çalışır; kesin minimum sürümü resmî sayfadan doğrulayın, düşük donanımda mobil site daha hafif bir alternatifti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Uygulama özellik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ahis, canlı ve casi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dres aramadan erişi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ildirimler ve hızlı yatırı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orumlu oyun araç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Web sürümünden fark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Uygulama web'in tüm ürünlerini cebe taşır; en değerli özelliği, engelli pazarda adres aramadan sabit ve güvenli erişim sağlamasıdı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Güncelleme ve sık hata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PK\'yı elle güncelle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urulum hatalarının neden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Uygulama açılmıyorsa ne yapılı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Güncellemeyi neden ertelememelisiniz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Hatalarla baş etmenin genel mantığ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Güncellemeyi resmî kaynaktan elle yapın; kurulum hatalarının çoğu eksik indirme, yetersiz depolama veya yanlış kaynaktan gelir ve yeniden indirme + önbellek temizliğiyle çözülü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ttps://bwin-tr.net/betwinner-apk-ind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, Betwinner hakkında bağımsız ve bilgilendirici bir incelemedir; markanın resmî temsilcisi değiliz. Bazı bağlantılar ortaklık bağlantısı olabilir. 18+ — bahis ve casino risk içerir, sorumlu oynayı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Burak Demirtaş, bahis analisti</dc:creator>
  <cp:lastModifiedBy>Unknown Creator</cp:lastModifiedBy>
  <dcterms:created xsi:type="dcterms:W3CDTF">2026-07-13T18:07:53Z</dcterms:created>
  <dcterms:modified xsi:type="dcterms:W3CDTF">2026-07-13T18:07:53Z</dcterms:modified>
  <dc:title>Betwinner indir Android 2026: APK ve kurulum adımları</dc:title>
  <dc:description>Betwinner uygulamasını Android'e nasıl indirirsiniz 2026: resmî kaynaktan APK indirme, kurulum, güncelleme ve hata çözümü. Sistem gereksinimleri ve özellikler.</dc:description>
  <dc:subject>Betwinner Android uygulaması: APK indir ve kur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